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b35130f5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b35130f5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b35130f5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9b35130f5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b35130f5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b35130f5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b35130f5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b35130f5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b35130f5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9b35130f5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9b4dfb2b1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9b4dfb2b1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b5f0a63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9b5f0a63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b35130f5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9b35130f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b35130f5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9b35130f5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b35130f5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9b35130f5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b5f0a63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9b5f0a63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b35130f5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b35130f5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7.jpg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</a:t>
            </a:r>
            <a:r>
              <a:rPr lang="en">
                <a:solidFill>
                  <a:srgbClr val="00FF00"/>
                </a:solidFill>
              </a:rPr>
              <a:t>ME</a:t>
            </a:r>
            <a:r>
              <a:rPr lang="en"/>
              <a:t> MUSIC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319475" y="26768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Web</a:t>
            </a:r>
            <a:r>
              <a:rPr lang="en" sz="1300"/>
              <a:t> that knows your music taste..</a:t>
            </a:r>
            <a:endParaRPr sz="13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175" y="2005400"/>
            <a:ext cx="2153925" cy="135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840000" dist="85725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489850" y="745000"/>
            <a:ext cx="34698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Project charter document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document showcases the goals, objectives, milestones and risks involved in this project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875" y="152400"/>
            <a:ext cx="386015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75" y="2497650"/>
            <a:ext cx="2980650" cy="258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224525" y="214275"/>
            <a:ext cx="832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Project Scope Statement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document explores all project deliverables and descriptions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063" y="1570950"/>
            <a:ext cx="4818325" cy="352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"/>
            <a:ext cx="166552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147900" y="369775"/>
            <a:ext cx="8848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RACI CHART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document explores the people involved in a project activity including people Responsible, Accountable, Consulted, or Informed for the corresponding task, milestone, or decision.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950" y="1649662"/>
            <a:ext cx="6008228" cy="34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0" y="1649675"/>
            <a:ext cx="3076575" cy="34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25" y="472637"/>
            <a:ext cx="7439700" cy="41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00" y="612325"/>
            <a:ext cx="8756199" cy="428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2000250" y="102050"/>
            <a:ext cx="45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ENSE 374 DATA: KANBAN 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3275"/>
            <a:ext cx="8839199" cy="427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2163525" y="173500"/>
            <a:ext cx="46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ENSE374 DATA USER STORIES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205825" y="63657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Feedbacks from the User….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025" y="2877900"/>
            <a:ext cx="3520975" cy="2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275550" y="1836975"/>
            <a:ext cx="464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Github presentation is confusing, multiple files with '- Copy.\*' and I'm unsure which is the one I am supposed to read</a:t>
            </a:r>
            <a:endParaRPr sz="1250">
              <a:solidFill>
                <a:srgbClr val="1D21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D21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Ben (group team crusher) </a:t>
            </a:r>
            <a:endParaRPr sz="1250">
              <a:solidFill>
                <a:srgbClr val="1D21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4294967295" type="title"/>
          </p:nvPr>
        </p:nvSpPr>
        <p:spPr>
          <a:xfrm>
            <a:off x="311700" y="169075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Data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MEMBERS OF TEAM DATA</a:t>
            </a:r>
            <a:endParaRPr i="1" sz="1600"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943550" y="143107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4">
            <a:alphaModFix/>
          </a:blip>
          <a:srcRect b="2552" l="0" r="0" t="2543"/>
          <a:stretch/>
        </p:blipFill>
        <p:spPr>
          <a:xfrm>
            <a:off x="3733793" y="14310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4054" y="14309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681750" y="30750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Swarnim Kumar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54900" y="3653775"/>
            <a:ext cx="32760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228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Quality assurance and documentation </a:t>
            </a:r>
            <a:r>
              <a:rPr lang="en" sz="1200">
                <a:solidFill>
                  <a:srgbClr val="0E111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To assure the quality and avoid any kind quality failure. i.e Quality management.</a:t>
            </a:r>
            <a:endParaRPr sz="1200">
              <a:solidFill>
                <a:srgbClr val="0E111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1" name="Google Shape;81;p14"/>
          <p:cNvSpPr txBox="1"/>
          <p:nvPr>
            <p:ph idx="4294967295" type="title"/>
          </p:nvPr>
        </p:nvSpPr>
        <p:spPr>
          <a:xfrm>
            <a:off x="3602893" y="30073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Abiola Keshiro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6218854" y="30750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Amandip Padda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" name="Google Shape;83;p14"/>
          <p:cNvSpPr txBox="1"/>
          <p:nvPr>
            <p:ph idx="4294967295" type="body"/>
          </p:nvPr>
        </p:nvSpPr>
        <p:spPr>
          <a:xfrm>
            <a:off x="3343850" y="3653775"/>
            <a:ext cx="2540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Frontend developer </a:t>
            </a:r>
            <a:r>
              <a:rPr lang="en" sz="1200">
                <a:solidFill>
                  <a:srgbClr val="0E111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Will create the website and design how the webpage looks like. The client-side view basically.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4" name="Google Shape;84;p14"/>
          <p:cNvSpPr txBox="1"/>
          <p:nvPr>
            <p:ph idx="4294967295" type="body"/>
          </p:nvPr>
        </p:nvSpPr>
        <p:spPr>
          <a:xfrm flipH="1">
            <a:off x="9757280" y="2738465"/>
            <a:ext cx="371100" cy="1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5" name="Google Shape;85;p14"/>
          <p:cNvSpPr txBox="1"/>
          <p:nvPr>
            <p:ph idx="4294967295" type="body"/>
          </p:nvPr>
        </p:nvSpPr>
        <p:spPr>
          <a:xfrm>
            <a:off x="6011650" y="3653775"/>
            <a:ext cx="27138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Back-end developer</a:t>
            </a:r>
            <a:r>
              <a:rPr lang="en" sz="1200">
                <a:solidFill>
                  <a:srgbClr val="0E111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Responsible for building and maintaining the back end of the website. The server side view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0" name="Google Shape;90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As a group, we wanted to find a better way of getting music recommendations in a more tailored way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7" name="Google Shape;97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 website that gives users, artist recommendations based on other artists they have searched for, or liked on our website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4" name="Google Shape;104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We used React and other web designing </a:t>
            </a:r>
            <a:r>
              <a:rPr lang="en" sz="2400"/>
              <a:t>tools, we also looked at different methods of implementing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168450" y="2742900"/>
            <a:ext cx="40158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MVP 1 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functional website that gives users, artist recommendations based on other artists they have searched for, or liked on our website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918600" y="325550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265875" y="2332375"/>
            <a:ext cx="44904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                      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MVP 2</a:t>
            </a:r>
            <a:endParaRPr b="1" sz="1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fully functional website that gives user music recommendations based on their account liked history and searches. This will be a fully functional website that will store users' data.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0825" y="1245025"/>
            <a:ext cx="475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MVP ( Minimum Viable Product 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283" y="0"/>
            <a:ext cx="4345718" cy="27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2012125" y="82030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Document for our project </a:t>
            </a:r>
            <a:r>
              <a:rPr lang="en" sz="4500"/>
              <a:t>Management</a:t>
            </a:r>
            <a:endParaRPr sz="4500"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1925"/>
            <a:ext cx="4021601" cy="263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575" y="0"/>
            <a:ext cx="45284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571500" y="949100"/>
            <a:ext cx="3510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BUSINESS CASE DOCUMENT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document was used to explore the business opportunity, options and cost/ benefit 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075" y="2755475"/>
            <a:ext cx="2338699" cy="21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163275" y="938900"/>
            <a:ext cx="378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 Project Requirements Document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shows the  functional and technical requirements of the solution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275" y="362275"/>
            <a:ext cx="4952575" cy="32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25" y="2302100"/>
            <a:ext cx="2699200" cy="26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